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61" r:id="rId8"/>
    <p:sldId id="259" r:id="rId9"/>
    <p:sldId id="260" r:id="rId10"/>
    <p:sldId id="262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BEAA29-7E46-9AFF-3DDE-8FB017B4C0FD}" v="25" dt="2024-04-10T06:42:04.2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 varScale="1">
        <p:scale>
          <a:sx n="91" d="100"/>
          <a:sy n="91" d="100"/>
        </p:scale>
        <p:origin x="7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0BBEE-F49C-421E-8D69-01D678C2645F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103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65A31-3E87-468A-B148-5C666447EC69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89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F7212-621B-48DA-ADA4-5ADD472264E8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89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44673-3D7D-4DA4-8694-3884C26BCA78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44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429FD-4554-41E0-B4CE-5E66F1069EE1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1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80AF1-98AE-4BE5-B730-B3F94EBFAF6B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740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02BD241F-3391-4EBE-A8C5-7CBF4570F37E}" type="datetime1">
              <a:rPr lang="en-US" smtClean="0"/>
              <a:t>4/9/2024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961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D5603-DD09-4201-9B85-01E017332964}" type="datetime1">
              <a:rPr lang="en-US" smtClean="0"/>
              <a:t>4/9/2024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087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63CD9-D698-4CA1-B27A-F3D4C2BCE197}" type="datetime1">
              <a:rPr lang="en-US" smtClean="0"/>
              <a:t>4/9/2024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676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4FE42-FC27-4BF8-9CF6-3CCDE72249E1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362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C9139-9C44-484A-9C8C-A9A029484308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674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BF3223F2-9184-454A-B4F4-C56DD77B6351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099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DFC533-879A-961B-D135-85B860B800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57DEAC1-B3AA-6569-0A44-A191DF2F3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02155"/>
            <a:ext cx="12191999" cy="1155845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25C922-1524-43E3-4611-C9DD2D008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9272" y="5865805"/>
            <a:ext cx="7580603" cy="807857"/>
          </a:xfrm>
          <a:ln>
            <a:noFill/>
          </a:ln>
        </p:spPr>
        <p:txBody>
          <a:bodyPr anchor="ctr">
            <a:normAutofit/>
          </a:bodyPr>
          <a:lstStyle/>
          <a:p>
            <a:r>
              <a:rPr lang="nl-NL" sz="3200" dirty="0" err="1"/>
              <a:t>Clearsky</a:t>
            </a:r>
            <a:endParaRPr lang="nl-NL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3EA338-4495-D939-29DA-096235DB5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2822" y="5865805"/>
            <a:ext cx="3723822" cy="807857"/>
          </a:xfrm>
        </p:spPr>
        <p:txBody>
          <a:bodyPr anchor="ctr">
            <a:normAutofit/>
          </a:bodyPr>
          <a:lstStyle/>
          <a:p>
            <a:pPr algn="r"/>
            <a:r>
              <a:rPr lang="nl-NL" dirty="0"/>
              <a:t>Gemaakt door: Jelmer, </a:t>
            </a:r>
            <a:r>
              <a:rPr lang="nl-NL" dirty="0" err="1"/>
              <a:t>Martan</a:t>
            </a:r>
            <a:r>
              <a:rPr lang="nl-NL" dirty="0"/>
              <a:t>,  </a:t>
            </a:r>
            <a:r>
              <a:rPr lang="nl-NL" dirty="0" err="1"/>
              <a:t>Jullian</a:t>
            </a:r>
            <a:r>
              <a:rPr lang="nl-NL" dirty="0"/>
              <a:t>, Max</a:t>
            </a:r>
          </a:p>
        </p:txBody>
      </p:sp>
    </p:spTree>
    <p:extLst>
      <p:ext uri="{BB962C8B-B14F-4D97-AF65-F5344CB8AC3E}">
        <p14:creationId xmlns:p14="http://schemas.microsoft.com/office/powerpoint/2010/main" val="1884680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4AD3E44B-91E3-5931-BD22-39415141D6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EA087B-2E03-E325-402D-5175E87BD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6160"/>
            <a:ext cx="11162143" cy="1811715"/>
          </a:xfrm>
        </p:spPr>
        <p:txBody>
          <a:bodyPr>
            <a:normAutofit/>
          </a:bodyPr>
          <a:lstStyle/>
          <a:p>
            <a:r>
              <a:rPr lang="nl-NL"/>
              <a:t>Inhoudsopgave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ACB787B-CA21-4D1C-2A01-E49790498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36" r="-6" b="35022"/>
          <a:stretch/>
        </p:blipFill>
        <p:spPr>
          <a:xfrm>
            <a:off x="517870" y="3132281"/>
            <a:ext cx="2104812" cy="14469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C19960-682D-18CA-C874-5E69311BEB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174" r="-2" b="27584"/>
          <a:stretch/>
        </p:blipFill>
        <p:spPr>
          <a:xfrm>
            <a:off x="2923842" y="3130777"/>
            <a:ext cx="2104812" cy="14483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22F3BE5-D61D-75E2-EEFB-2218D9A84A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794" r="-4" b="11859"/>
          <a:stretch/>
        </p:blipFill>
        <p:spPr>
          <a:xfrm>
            <a:off x="517871" y="4831130"/>
            <a:ext cx="2104812" cy="15852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8768F6-90B3-7A58-64BC-F71CC40D48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804" r="2" b="26256"/>
          <a:stretch/>
        </p:blipFill>
        <p:spPr>
          <a:xfrm>
            <a:off x="2923842" y="4831130"/>
            <a:ext cx="2104812" cy="158522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99B95-CA34-F9CE-4C1B-717EFF872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4255" y="3019425"/>
            <a:ext cx="6149096" cy="340098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/>
              <a:t>Onze wireframes</a:t>
            </a:r>
            <a:endParaRPr lang="nl-NL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Functioneel ontwerp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De website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dirty="0"/>
              <a:t>Wat hebben we geleerd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D499B-58E4-41C3-2903-9D8B868D8E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9D44673-3D7D-4DA4-8694-3884C26BCA78}" type="datetime1">
              <a:rPr lang="en-US" smtClean="0"/>
              <a:pPr>
                <a:spcAft>
                  <a:spcPts val="600"/>
                </a:spcAft>
              </a:pPr>
              <a:t>4/9/2024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B7256-21D6-2F0E-DA15-015F37457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317" y="6420414"/>
            <a:ext cx="63790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FDF98CC-160E-494C-8C3C-8CDC5FA257DE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7A1712D-ADE9-8A45-F201-69A620932D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65481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3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FF06E-55F6-9D3F-FD08-03EE208EA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9" y="978409"/>
            <a:ext cx="11149874" cy="12983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Onze</a:t>
            </a:r>
            <a:r>
              <a:rPr lang="en-US"/>
              <a:t> wireframes /j</a:t>
            </a: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DCCBF78-A543-936D-2B27-430B65B968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1" r="10499" b="-6"/>
          <a:stretch/>
        </p:blipFill>
        <p:spPr>
          <a:xfrm>
            <a:off x="517870" y="2414725"/>
            <a:ext cx="3519552" cy="3154680"/>
          </a:xfrm>
          <a:prstGeom prst="rect">
            <a:avLst/>
          </a:prstGeom>
        </p:spPr>
      </p:pic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0EB874FE-B236-1E7C-F025-324FD09CC9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5" r="8556" b="-6"/>
          <a:stretch/>
        </p:blipFill>
        <p:spPr>
          <a:xfrm>
            <a:off x="4334700" y="2414725"/>
            <a:ext cx="3519552" cy="315468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3E7C8-E0FF-B293-CFBF-C051E08627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9D44673-3D7D-4DA4-8694-3884C26BCA78}" type="datetime1">
              <a:rPr lang="en-US" smtClean="0"/>
              <a:pPr>
                <a:spcAft>
                  <a:spcPts val="600"/>
                </a:spcAft>
              </a:pPr>
              <a:t>4/9/2024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D05C7-3E17-6014-F133-253D80CD5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317" y="6420414"/>
            <a:ext cx="63790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FDF98CC-160E-494C-8C3C-8CDC5FA257DE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CC11005-BC53-5976-9587-FB0B62EF6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Content Placeholder 11" descr="A white rectangular form with black text&#10;&#10;Description automatically generated">
            <a:extLst>
              <a:ext uri="{FF2B5EF4-FFF2-40B4-BE49-F238E27FC236}">
                <a16:creationId xmlns:a16="http://schemas.microsoft.com/office/drawing/2014/main" id="{304FAAC9-B505-2503-A1BA-FADD28CDEE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00" b="-6"/>
          <a:stretch/>
        </p:blipFill>
        <p:spPr>
          <a:xfrm>
            <a:off x="8150642" y="2414726"/>
            <a:ext cx="3520440" cy="315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29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BD8A5D-2947-42B1-1DF2-0F44A4AE7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8" y="976160"/>
            <a:ext cx="6144231" cy="193417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err="1"/>
              <a:t>Functioneel</a:t>
            </a:r>
            <a:r>
              <a:rPr lang="en-US"/>
              <a:t> </a:t>
            </a:r>
            <a:r>
              <a:rPr lang="en-US" err="1"/>
              <a:t>ontwerp</a:t>
            </a:r>
            <a:r>
              <a:rPr lang="en-US"/>
              <a:t> /m /m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171662A3-5DE2-F722-4C45-DADC86C74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1631" y="4081003"/>
            <a:ext cx="4172497" cy="2011680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499D8-9D4C-1357-B56E-9B920A7758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79D44673-3D7D-4DA4-8694-3884C26BCA78}" type="datetime1">
              <a:rPr lang="en-US" smtClean="0"/>
              <a:pPr>
                <a:spcAft>
                  <a:spcPts val="600"/>
                </a:spcAft>
              </a:pPr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BC273-6B2C-C4BA-7605-A9EA99F07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7870" y="97713"/>
            <a:ext cx="41148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A9E8C-D398-E512-19EF-8E0B81E9F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317" y="6420414"/>
            <a:ext cx="637909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DFDF98CC-160E-494C-8C3C-8CDC5FA257DE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1264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3EB19FB-68CA-219C-20CA-D9DC677734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25" b="2"/>
          <a:stretch/>
        </p:blipFill>
        <p:spPr>
          <a:xfrm>
            <a:off x="513107" y="3086100"/>
            <a:ext cx="6144229" cy="32605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884302-98AC-7F56-77EF-FFF0FDB204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90" r="1" b="2315"/>
          <a:stretch/>
        </p:blipFill>
        <p:spPr>
          <a:xfrm>
            <a:off x="7497275" y="657369"/>
            <a:ext cx="4165561" cy="3155487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A133035C-46AF-4B6B-A264-C0D48C50B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82812" y="6300216"/>
            <a:ext cx="4184787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52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BF447FC5-81F5-498F-B253-3D2BBDD2E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FABB33-8F55-010B-92FE-81A1463EE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6160"/>
            <a:ext cx="6144768" cy="2391121"/>
          </a:xfrm>
        </p:spPr>
        <p:txBody>
          <a:bodyPr anchor="t">
            <a:normAutofit/>
          </a:bodyPr>
          <a:lstStyle/>
          <a:p>
            <a:r>
              <a:rPr lang="nl-NL" dirty="0"/>
              <a:t>De website /</a:t>
            </a:r>
            <a:r>
              <a:rPr lang="nl-NL"/>
              <a:t>i</a:t>
            </a:r>
            <a:endParaRPr lang="nl-NL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3040376-CC60-0ED9-A608-625A3F98A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348" y="508089"/>
            <a:ext cx="5252417" cy="22979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79934D-D37D-175E-ABA4-9709ED9DE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051" y="3780214"/>
            <a:ext cx="5337589" cy="26020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7C1E715-6596-F143-E095-F1935291C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154" y="3777987"/>
            <a:ext cx="5337585" cy="258872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97256-CC6F-9462-686F-D23EDF5B5F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9D44673-3D7D-4DA4-8694-3884C26BCA78}" type="datetime1">
              <a:rPr lang="en-US" smtClean="0"/>
              <a:pPr>
                <a:spcAft>
                  <a:spcPts val="600"/>
                </a:spcAft>
              </a:pPr>
              <a:t>4/9/2024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AD191-7981-AF34-9CE5-292B1F095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317" y="6420414"/>
            <a:ext cx="63790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FDF98CC-160E-494C-8C3C-8CDC5FA257DE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1264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281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F447FC5-81F5-498F-B253-3D2BBDD2E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1915E7-9163-550A-7AEB-5294EABE1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6160"/>
            <a:ext cx="6144768" cy="2391121"/>
          </a:xfrm>
        </p:spPr>
        <p:txBody>
          <a:bodyPr anchor="t">
            <a:normAutofit/>
          </a:bodyPr>
          <a:lstStyle/>
          <a:p>
            <a:r>
              <a:rPr lang="nl-NL"/>
              <a:t>Wat hebben we geleerd /i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2F018E9-75EC-C5D2-773F-AAAA4E6A4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976" y="508090"/>
            <a:ext cx="5037917" cy="24559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CC44CE-C54F-7D0A-F4FB-26879CA81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583" y="3770812"/>
            <a:ext cx="1883808" cy="25894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76708A0-31D8-5101-D800-DD8430D893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534" y="3768633"/>
            <a:ext cx="5095442" cy="250950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B95F1-6BAA-E1AF-2AA4-BE294915AE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9D44673-3D7D-4DA4-8694-3884C26BCA78}" type="datetime1">
              <a:rPr lang="en-US" smtClean="0"/>
              <a:pPr>
                <a:spcAft>
                  <a:spcPts val="600"/>
                </a:spcAft>
              </a:pPr>
              <a:t>4/9/2024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659BE-1694-0CD4-650E-1DD4092E2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317" y="6420414"/>
            <a:ext cx="63790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FDF98CC-160E-494C-8C3C-8CDC5FA257DE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1264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828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EF1F-CEAC-68D4-D224-CD18102D2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nl-NL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C20E3-F6BF-5EAA-BC37-8E03B38FB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542C4-8040-C3FC-4116-A03F1FE8A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44673-3D7D-4DA4-8694-3884C26BCA78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5890D-1CD5-6EB2-B385-EE907B304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8E819-EFA5-DC0E-C529-FAECB708A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7</a:t>
            </a:fld>
            <a:endParaRPr lang="en-US"/>
          </a:p>
        </p:txBody>
      </p:sp>
      <p:pic>
        <p:nvPicPr>
          <p:cNvPr id="1026" name="Picture 2" descr="Solar Energy PPT Design">
            <a:extLst>
              <a:ext uri="{FF2B5EF4-FFF2-40B4-BE49-F238E27FC236}">
                <a16:creationId xmlns:a16="http://schemas.microsoft.com/office/drawing/2014/main" id="{EB42611F-4BCC-EFF0-9708-702CEEE9E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3509160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80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05678570B6344099909D8B800594D5" ma:contentTypeVersion="10" ma:contentTypeDescription="Een nieuw document maken." ma:contentTypeScope="" ma:versionID="747a4e90e287ffa63b6f92ba34b463b3">
  <xsd:schema xmlns:xsd="http://www.w3.org/2001/XMLSchema" xmlns:xs="http://www.w3.org/2001/XMLSchema" xmlns:p="http://schemas.microsoft.com/office/2006/metadata/properties" xmlns:ns3="713b14ca-31c6-4bb8-a6e0-f66de164a447" xmlns:ns4="74c8ef14-8f79-4fa4-9f88-b02ae28835d1" targetNamespace="http://schemas.microsoft.com/office/2006/metadata/properties" ma:root="true" ma:fieldsID="d84a8d00e16799c29d3d739afa155389" ns3:_="" ns4:_="">
    <xsd:import namespace="713b14ca-31c6-4bb8-a6e0-f66de164a447"/>
    <xsd:import namespace="74c8ef14-8f79-4fa4-9f88-b02ae28835d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3b14ca-31c6-4bb8-a6e0-f66de164a44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c8ef14-8f79-4fa4-9f88-b02ae28835d1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Hint-hash delen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13b14ca-31c6-4bb8-a6e0-f66de164a447" xsi:nil="true"/>
  </documentManagement>
</p:properties>
</file>

<file path=customXml/itemProps1.xml><?xml version="1.0" encoding="utf-8"?>
<ds:datastoreItem xmlns:ds="http://schemas.openxmlformats.org/officeDocument/2006/customXml" ds:itemID="{C0FE36E0-65C1-496A-A882-B16D83214E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3b14ca-31c6-4bb8-a6e0-f66de164a447"/>
    <ds:schemaRef ds:uri="74c8ef14-8f79-4fa4-9f88-b02ae28835d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C4DF149-EE08-4E46-8FD6-F9C030BC88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02AF8B1-4EF4-4BF9-A450-91C29244A222}">
  <ds:schemaRefs>
    <ds:schemaRef ds:uri="http://www.w3.org/XML/1998/namespace"/>
    <ds:schemaRef ds:uri="74c8ef14-8f79-4fa4-9f88-b02ae28835d1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713b14ca-31c6-4bb8-a6e0-f66de164a447"/>
    <ds:schemaRef ds:uri="http://schemas.microsoft.com/office/2006/metadata/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50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GestaltVTI</vt:lpstr>
      <vt:lpstr>Clearsky</vt:lpstr>
      <vt:lpstr>Inhoudsopgave</vt:lpstr>
      <vt:lpstr>Onze wireframes /j</vt:lpstr>
      <vt:lpstr>Functioneel ontwerp /m /m</vt:lpstr>
      <vt:lpstr>De website /i</vt:lpstr>
      <vt:lpstr>Wat hebben we geleerd /i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Clearsky</dc:title>
  <dc:creator>Max Shirazi</dc:creator>
  <cp:lastModifiedBy>Max Shirazi</cp:lastModifiedBy>
  <cp:revision>8</cp:revision>
  <dcterms:created xsi:type="dcterms:W3CDTF">2024-04-03T07:59:33Z</dcterms:created>
  <dcterms:modified xsi:type="dcterms:W3CDTF">2024-04-10T06:44:32Z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0x0101005F05678570B6344099909D8B800594D5</vt:lpwstr>
  </property>
</Properties>
</file>

<file path=docProps/thumbnail.jpeg>
</file>